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83D2-C71D-F688-EAB3-52BBFA6CB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83F82-6065-65BD-7634-809ACEE4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A896-79A3-9FAE-3C73-87D8293F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E2E3-27E0-6232-350B-FD1F12CF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1037-5BE7-0A4B-9F5C-2F80A095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4F45-89DA-D838-A8A2-607578EF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532F6-0D4A-AEB9-4ADF-11D5CA74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0EEB1-30B5-B498-FA24-DAE61728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1ACB5-E5B8-9CF3-4951-7CCB8F3E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64693-573D-4061-CAE1-5EE40A22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8B492-DF19-5FA1-130B-2D0A9686C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7BF7D-98F2-6FF5-4DA3-9D4FA7040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4EC2-D049-441A-1632-CF02618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6CDD-B83A-2943-4FE9-170B00F2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00C4-DBBC-38A0-421A-C03A2123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804E-D911-1BC4-7676-195AD0EB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10CD-E9E4-D0F0-14A4-00B38756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C4F3-3B03-673A-B8AD-50DC9866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4255-7346-3E86-8E04-F907AB4E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CFA0-EB9F-0C9D-4EEF-37539DE6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0962-1611-B5BF-A2EE-827591A9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8CAE6-D75B-C779-08A0-3F59863A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8108-448B-A734-F59A-86B522BB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B11D6-86F7-C260-A714-D06A55AA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9CB2-5560-4E7D-508F-15063114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D7D8-936E-3CE8-1AEC-932A4FA6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1491-D911-FFFA-ABD8-FDAB5F1A8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391E4-9A72-523F-DAD9-473DEFCAC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BAECC-8F40-73F6-22A6-18351606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2F884-18A8-2450-F32F-AB419C19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E0D47-E8DF-FEB2-84BD-5DFC4F50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BA62-4187-8540-D026-60FDF7F6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29D1-FF70-2F9D-53B0-649CCFC57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CC5B-DEE5-8772-E380-016022BC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4BD28-868A-45CA-B41B-2B080FC62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3144F-0AEF-01E8-C6FF-BE3695544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E7967-3501-3D39-0640-F0C1E2CD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595FD-6B64-5AE8-525C-1899D092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ABBDD-A9F8-BADF-DDAC-17F0AB9C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1766-3540-E470-933E-17FDE418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B2C85-EEA9-6999-557A-41153C0C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4932-C0CD-93F8-D434-B8C71A85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C8581-741D-8996-A89B-1F6DA218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A2BF3-DB28-1107-5EF1-0757CB8C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5C895-C816-258E-D86D-EB7C1E47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D5575-010F-BF6B-F9FF-22AA1BB0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60DB-946C-5E1B-6D21-BAF02A68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6BAE-6480-76AC-1A6F-53A06E5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DE3DD-8F0D-4504-E095-60068B75D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47872-42C8-E594-ED55-DB5A87A6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51996-7B6D-54FD-795E-DA273094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354BA-7DA8-8B33-F7D4-4897C1E7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8DC4-0888-5EF1-21C9-6710AAFC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A23CA-7361-9D3B-DB7B-6D7BB30A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995C0-68BF-89C8-FE30-094F91902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AEF4E-E998-1D59-68F1-757B47B2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631D-8A88-2C39-261E-20A6FB2F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E84E-5BCC-B636-8C3E-0F718D72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64F87-0105-D1CC-E692-BC4A2916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122B4-B55E-DBD7-8662-1C444C7F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13A15-E7AC-159B-1D81-F50AE5687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FCD4-C438-43BE-8834-FDD1777395B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2E8A-614F-1061-C54C-251C641C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27F4-FAF7-A681-2245-2800DC2B4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E614-2EEF-4DEA-8BF1-475CCE72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BF889-8AAB-AD33-F327-3AD3886B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92" y="390651"/>
            <a:ext cx="6856078" cy="5878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4700CE-E187-DD7B-CE96-667EF68A32A0}"/>
              </a:ext>
            </a:extLst>
          </p:cNvPr>
          <p:cNvSpPr/>
          <p:nvPr/>
        </p:nvSpPr>
        <p:spPr>
          <a:xfrm>
            <a:off x="2000562" y="604300"/>
            <a:ext cx="7879743" cy="890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7DFD5-FF17-864F-BC75-F31B65E8501A}"/>
              </a:ext>
            </a:extLst>
          </p:cNvPr>
          <p:cNvSpPr txBox="1"/>
          <p:nvPr/>
        </p:nvSpPr>
        <p:spPr>
          <a:xfrm>
            <a:off x="395517" y="86490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B075C-51A2-DD39-0601-C25087C7E394}"/>
              </a:ext>
            </a:extLst>
          </p:cNvPr>
          <p:cNvSpPr/>
          <p:nvPr/>
        </p:nvSpPr>
        <p:spPr>
          <a:xfrm>
            <a:off x="2000563" y="2615978"/>
            <a:ext cx="5049078" cy="3866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87063-1777-49D6-9104-54CB33A75C88}"/>
              </a:ext>
            </a:extLst>
          </p:cNvPr>
          <p:cNvSpPr txBox="1"/>
          <p:nvPr/>
        </p:nvSpPr>
        <p:spPr>
          <a:xfrm>
            <a:off x="42127" y="2819098"/>
            <a:ext cx="18708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</a:t>
            </a:r>
          </a:p>
          <a:p>
            <a:r>
              <a:rPr lang="en-US" sz="1200" dirty="0"/>
              <a:t>Include:</a:t>
            </a:r>
          </a:p>
          <a:p>
            <a:r>
              <a:rPr lang="en-US" sz="1200" dirty="0"/>
              <a:t>Video (Hosted outside WP)</a:t>
            </a:r>
          </a:p>
          <a:p>
            <a:r>
              <a:rPr lang="en-US" sz="1200" b="1" dirty="0"/>
              <a:t>PDF</a:t>
            </a:r>
            <a:r>
              <a:rPr lang="en-US" sz="1200" dirty="0"/>
              <a:t> of Presentation</a:t>
            </a:r>
          </a:p>
          <a:p>
            <a:r>
              <a:rPr lang="en-US" sz="1200" b="1" dirty="0"/>
              <a:t>Link</a:t>
            </a:r>
            <a:r>
              <a:rPr lang="en-US" sz="1200" dirty="0"/>
              <a:t> to Report</a:t>
            </a:r>
          </a:p>
          <a:p>
            <a:r>
              <a:rPr lang="en-US" sz="1200" dirty="0"/>
              <a:t>Docs and Images</a:t>
            </a:r>
            <a:br>
              <a:rPr lang="en-US" sz="1200" dirty="0"/>
            </a:br>
            <a:r>
              <a:rPr lang="en-US" sz="1200" dirty="0"/>
              <a:t> (if Apply)</a:t>
            </a:r>
          </a:p>
          <a:p>
            <a:r>
              <a:rPr lang="en-US" sz="1200" b="1" dirty="0"/>
              <a:t>Useful Links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331F4-A0E9-86ED-68C9-A36DB073D341}"/>
              </a:ext>
            </a:extLst>
          </p:cNvPr>
          <p:cNvSpPr txBox="1"/>
          <p:nvPr/>
        </p:nvSpPr>
        <p:spPr>
          <a:xfrm>
            <a:off x="395517" y="205985"/>
            <a:ext cx="15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Template Idea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4A6AF-88EC-D56C-37CC-E8B2360AD390}"/>
              </a:ext>
            </a:extLst>
          </p:cNvPr>
          <p:cNvSpPr/>
          <p:nvPr/>
        </p:nvSpPr>
        <p:spPr>
          <a:xfrm>
            <a:off x="7765258" y="2760428"/>
            <a:ext cx="1097280" cy="3290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6D678-055D-DDC7-962C-4AC61C794861}"/>
              </a:ext>
            </a:extLst>
          </p:cNvPr>
          <p:cNvSpPr txBox="1"/>
          <p:nvPr/>
        </p:nvSpPr>
        <p:spPr>
          <a:xfrm>
            <a:off x="7769459" y="2794955"/>
            <a:ext cx="1148071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Session 1 (2)</a:t>
            </a:r>
          </a:p>
          <a:p>
            <a:r>
              <a:rPr lang="en-US" sz="1100" dirty="0"/>
              <a:t>   Welcome</a:t>
            </a:r>
          </a:p>
          <a:p>
            <a:r>
              <a:rPr lang="en-US" sz="1100" dirty="0"/>
              <a:t>   Background</a:t>
            </a:r>
          </a:p>
          <a:p>
            <a:r>
              <a:rPr lang="en-US" sz="1100" dirty="0"/>
              <a:t>   Strategies</a:t>
            </a:r>
          </a:p>
          <a:p>
            <a:r>
              <a:rPr lang="en-US" sz="1100" dirty="0"/>
              <a:t>   Phases</a:t>
            </a:r>
          </a:p>
          <a:p>
            <a:r>
              <a:rPr lang="en-US" sz="1100" dirty="0"/>
              <a:t>   Tool 1</a:t>
            </a:r>
          </a:p>
          <a:p>
            <a:r>
              <a:rPr lang="en-US" sz="1100" dirty="0"/>
              <a:t>   Tool 2</a:t>
            </a:r>
          </a:p>
          <a:p>
            <a:r>
              <a:rPr lang="en-US" sz="1100" dirty="0"/>
              <a:t>    Peer Exchange</a:t>
            </a:r>
          </a:p>
          <a:p>
            <a:r>
              <a:rPr lang="en-US" sz="1100" b="1" dirty="0"/>
              <a:t>Session 2 (6)</a:t>
            </a:r>
          </a:p>
          <a:p>
            <a:r>
              <a:rPr lang="en-US" sz="1100" b="1" dirty="0"/>
              <a:t>Session 3 (6)</a:t>
            </a:r>
          </a:p>
          <a:p>
            <a:r>
              <a:rPr lang="en-US" sz="1100" b="1" dirty="0"/>
              <a:t>Session 4 (x)</a:t>
            </a:r>
          </a:p>
          <a:p>
            <a:r>
              <a:rPr lang="en-US" sz="1100" b="1" dirty="0"/>
              <a:t>Session 5 (x)</a:t>
            </a:r>
          </a:p>
          <a:p>
            <a:r>
              <a:rPr lang="en-US" sz="1100" b="1" dirty="0"/>
              <a:t>Session 6 (x)</a:t>
            </a:r>
          </a:p>
          <a:p>
            <a:r>
              <a:rPr lang="en-US" sz="1100" b="1" dirty="0"/>
              <a:t>Session 7 (x)</a:t>
            </a:r>
          </a:p>
          <a:p>
            <a:r>
              <a:rPr lang="en-US" sz="1100" b="1" dirty="0"/>
              <a:t>Session 8 (2)</a:t>
            </a:r>
          </a:p>
          <a:p>
            <a:endParaRPr lang="en-US" sz="1100" b="1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EEDF0-8F42-027F-6C47-6B0424EF5613}"/>
              </a:ext>
            </a:extLst>
          </p:cNvPr>
          <p:cNvSpPr txBox="1"/>
          <p:nvPr/>
        </p:nvSpPr>
        <p:spPr>
          <a:xfrm>
            <a:off x="9466125" y="2575762"/>
            <a:ext cx="180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Contextual Menu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ADCFE-7CC1-FC7C-314C-A18BBB6AA655}"/>
              </a:ext>
            </a:extLst>
          </p:cNvPr>
          <p:cNvSpPr txBox="1"/>
          <p:nvPr/>
        </p:nvSpPr>
        <p:spPr>
          <a:xfrm>
            <a:off x="9567691" y="3026279"/>
            <a:ext cx="218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 1 selected</a:t>
            </a:r>
          </a:p>
          <a:p>
            <a:r>
              <a:rPr lang="en-US" sz="1400" dirty="0"/>
              <a:t> =&gt; Show link for Tool 1 -&gt;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D116A-4DD4-331A-DFF4-6BFB7B6FF293}"/>
              </a:ext>
            </a:extLst>
          </p:cNvPr>
          <p:cNvSpPr txBox="1"/>
          <p:nvPr/>
        </p:nvSpPr>
        <p:spPr>
          <a:xfrm>
            <a:off x="9578155" y="3759354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 2 -&gt; X. Unselected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2027E-1EA0-EAEA-BEFD-89A69BEB7B52}"/>
              </a:ext>
            </a:extLst>
          </p:cNvPr>
          <p:cNvSpPr txBox="1"/>
          <p:nvPr/>
        </p:nvSpPr>
        <p:spPr>
          <a:xfrm>
            <a:off x="9578155" y="4549281"/>
            <a:ext cx="19390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 X (Y)</a:t>
            </a:r>
          </a:p>
          <a:p>
            <a:endParaRPr lang="en-US" sz="1400" dirty="0"/>
          </a:p>
          <a:p>
            <a:r>
              <a:rPr lang="en-US" sz="1400" dirty="0"/>
              <a:t>Group “x” has “y” Tools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086586-588F-3BCE-ED30-9E90CAC63A72}"/>
              </a:ext>
            </a:extLst>
          </p:cNvPr>
          <p:cNvSpPr/>
          <p:nvPr/>
        </p:nvSpPr>
        <p:spPr>
          <a:xfrm>
            <a:off x="3163986" y="2794955"/>
            <a:ext cx="3442633" cy="345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0D8CEF-9DF8-D75E-9F66-9EBB2938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61" y="4472421"/>
            <a:ext cx="2776096" cy="1771223"/>
          </a:xfrm>
          <a:prstGeom prst="rect">
            <a:avLst/>
          </a:prstGeom>
        </p:spPr>
      </p:pic>
      <p:pic>
        <p:nvPicPr>
          <p:cNvPr id="1026" name="Picture 2" descr="Video Player Mockup template. Media Streaming application design 5205804  Vector Art at Vecteezy">
            <a:extLst>
              <a:ext uri="{FF2B5EF4-FFF2-40B4-BE49-F238E27FC236}">
                <a16:creationId xmlns:a16="http://schemas.microsoft.com/office/drawing/2014/main" id="{8F3CEDB3-CBBB-E3D5-DE1E-0614151E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88" y="2745100"/>
            <a:ext cx="2841243" cy="15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be Acrobat Reader: Edit PDF - Apps on Google Play">
            <a:extLst>
              <a:ext uri="{FF2B5EF4-FFF2-40B4-BE49-F238E27FC236}">
                <a16:creationId xmlns:a16="http://schemas.microsoft.com/office/drawing/2014/main" id="{29027549-C38B-8705-3B20-B8A5C043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5" y="2779718"/>
            <a:ext cx="995995" cy="9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5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8FD7-D30C-0249-AC27-9814BDAE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921E6-17C9-C508-AF2C-782461B8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New template, based on “Default Template”, adding a side menu (Group of Pages)</a:t>
            </a:r>
          </a:p>
          <a:p>
            <a:r>
              <a:rPr lang="en-US" dirty="0"/>
              <a:t>This set of pages must be password protected (not open to the public)</a:t>
            </a:r>
          </a:p>
          <a:p>
            <a:r>
              <a:rPr lang="en-US" dirty="0"/>
              <a:t>Side menu 1 -&gt; Tool Page (Group 1)</a:t>
            </a:r>
          </a:p>
          <a:p>
            <a:pPr lvl="1"/>
            <a:r>
              <a:rPr lang="en-US" dirty="0"/>
              <a:t>Welcome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Strategies</a:t>
            </a:r>
          </a:p>
          <a:p>
            <a:pPr lvl="1"/>
            <a:r>
              <a:rPr lang="en-US" dirty="0"/>
              <a:t>Phases</a:t>
            </a:r>
          </a:p>
          <a:p>
            <a:pPr lvl="1"/>
            <a:r>
              <a:rPr lang="en-US" dirty="0"/>
              <a:t>Tool 1</a:t>
            </a:r>
          </a:p>
          <a:p>
            <a:pPr lvl="1"/>
            <a:r>
              <a:rPr lang="en-US" dirty="0"/>
              <a:t>Tool 2</a:t>
            </a:r>
          </a:p>
          <a:p>
            <a:pPr lvl="1"/>
            <a:r>
              <a:rPr lang="en-US" dirty="0"/>
              <a:t>Peer Exchange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Side menu 2 -&gt; Tool Page (Group 2)</a:t>
            </a:r>
          </a:p>
          <a:p>
            <a:pPr lvl="1"/>
            <a:r>
              <a:rPr lang="en-US" dirty="0"/>
              <a:t>Tool 5</a:t>
            </a:r>
          </a:p>
          <a:p>
            <a:pPr lvl="1"/>
            <a:r>
              <a:rPr lang="en-US" dirty="0"/>
              <a:t>Tool 6</a:t>
            </a:r>
          </a:p>
          <a:p>
            <a:pPr lvl="1"/>
            <a:r>
              <a:rPr lang="en-US" dirty="0"/>
              <a:t>Tool 7</a:t>
            </a:r>
          </a:p>
          <a:p>
            <a:pPr lvl="1"/>
            <a:r>
              <a:rPr lang="en-US" dirty="0"/>
              <a:t>Tool 8</a:t>
            </a:r>
          </a:p>
          <a:p>
            <a:pPr lvl="1"/>
            <a:r>
              <a:rPr lang="en-US" dirty="0"/>
              <a:t>Etc.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OBS: I tried to create a template (ToolMenu1, but the header is missing and the </a:t>
            </a:r>
            <a:r>
              <a:rPr lang="en-US" dirty="0" err="1"/>
              <a:t>ToolMenu</a:t>
            </a:r>
            <a:r>
              <a:rPr lang="en-US" dirty="0"/>
              <a:t>  too). I am not able to remove old templates and/or fix the ToolMenu1 – Template).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234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Alfonso G. Bastias</dc:creator>
  <cp:lastModifiedBy>Hala Sanboskani</cp:lastModifiedBy>
  <cp:revision>6</cp:revision>
  <dcterms:created xsi:type="dcterms:W3CDTF">2022-11-15T00:25:36Z</dcterms:created>
  <dcterms:modified xsi:type="dcterms:W3CDTF">2023-01-25T23:52:23Z</dcterms:modified>
</cp:coreProperties>
</file>